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Suisse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8001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Mallorca (ES),Santorini Island (GR),Nice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Ars en Ré (FR),Argelès sur Mer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(FR),Argelès sur Mer (FR),Ars en Ré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(FR),Megève (FR),Ischgl (AT)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Morzine (FR),Courchevel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Gets (FR),Val d Isère (FR)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Milano (IT),Paris (FR),Barcelona 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(FR),Avignon (FR),Tours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Aix en Provence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Milano (IT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Suisse stanbul (T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Suisse Barcelona (ES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Suisse Venezia (I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trimestrielle Suisse London (GB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7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5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Mallorca (E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trimestrielle Suisse Santorini Island (G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Suiss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Suisse Corfu (G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Suisse Ibiza (ES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Bodrum (T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8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04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Suiss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Suisse Megèv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trimestrielle Suiss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Suisse Ischgl (AT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Suisse Flachau (A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Suisse Zillertal (AT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12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Suis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39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